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8" r:id="rId2"/>
    <p:sldId id="398" r:id="rId3"/>
    <p:sldId id="450" r:id="rId4"/>
    <p:sldId id="257" r:id="rId5"/>
    <p:sldId id="449" r:id="rId6"/>
    <p:sldId id="473" r:id="rId7"/>
    <p:sldId id="453" r:id="rId8"/>
    <p:sldId id="490" r:id="rId9"/>
    <p:sldId id="491" r:id="rId10"/>
    <p:sldId id="492" r:id="rId11"/>
    <p:sldId id="493" r:id="rId12"/>
    <p:sldId id="452" r:id="rId13"/>
    <p:sldId id="494" r:id="rId14"/>
    <p:sldId id="495" r:id="rId15"/>
    <p:sldId id="496" r:id="rId16"/>
    <p:sldId id="497" r:id="rId17"/>
    <p:sldId id="498" r:id="rId18"/>
    <p:sldId id="480" r:id="rId19"/>
    <p:sldId id="454" r:id="rId20"/>
    <p:sldId id="455" r:id="rId21"/>
    <p:sldId id="468" r:id="rId22"/>
    <p:sldId id="479" r:id="rId23"/>
    <p:sldId id="478" r:id="rId24"/>
    <p:sldId id="469" r:id="rId25"/>
    <p:sldId id="471" r:id="rId26"/>
    <p:sldId id="489" r:id="rId27"/>
    <p:sldId id="397" r:id="rId28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00"/>
    <a:srgbClr val="000099"/>
    <a:srgbClr val="000066"/>
    <a:srgbClr val="0000FF"/>
    <a:srgbClr val="25941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0083" autoAdjust="0"/>
  </p:normalViewPr>
  <p:slideViewPr>
    <p:cSldViewPr snapToGrid="0">
      <p:cViewPr varScale="1">
        <p:scale>
          <a:sx n="45" d="100"/>
          <a:sy n="45" d="100"/>
        </p:scale>
        <p:origin x="2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C756FD-8ACC-0F4D-88CB-B1233D9026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15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AA84B9-0CAC-514E-A52F-D676E7AF172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6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F42075DC-6F16-5444-9A28-F46EBB2507C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885E9B12-EF80-FB48-BDFC-6A0CCA5B514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2FE00704-C6F2-8640-B931-E83CC92161D9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8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E1CF430-F624-E44B-A536-FE3C8F3AD73A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6D3C463-CF4B-C34D-B926-86CCC568B19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16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680F3707-4669-504C-89AF-1398D87F293D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93CDF21-5780-D54E-8470-1BCC85BF653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19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7A559EB-62A0-724C-A64C-D01D25F01E8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20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7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9EFBABD-D893-AE49-8960-94BEF91F3689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21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680811E-380F-0446-9729-D9BE8B476C4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22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9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33850D4-73E5-A54B-A5D0-D8410C5890F6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23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3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4434DC2E-4251-B347-B8F6-8EAE9BE32F7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23172584-BF53-B241-932A-A8573B0AEBE4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24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EEDDE46-1E3B-9040-A9F9-EA869CE409C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1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E29339F-6B80-0043-B0FC-F5FA703FA988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26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3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89A1DDD-7F84-B44E-9EA7-6DBC331DAAB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641858B-4531-2E45-8060-E5D8DF9B7C50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5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D64AAA8-E7F6-AA46-8B66-70DB0DF4722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7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6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AB8B3256-0CCF-9E48-9485-425C06B8A38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8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05558FD-813E-864F-83E7-58D59DD8E39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9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9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0A16D65C-30A9-A741-82C0-E41436B6563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10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3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88647E7-FDD6-EF43-9D3A-52EDF824F066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11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AC36088-D1B9-794B-837D-275493C5B2A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12</a:t>
            </a:fld>
            <a:endParaRPr lang="fr-FR" altLang="fr-FR" sz="1200" smtClean="0"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7275" y="1343025"/>
            <a:ext cx="6400800" cy="8858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ctr">
              <a:spcBef>
                <a:spcPct val="50000"/>
              </a:spcBef>
              <a:defRPr sz="2600" b="1">
                <a:solidFill>
                  <a:srgbClr val="000099"/>
                </a:solidFill>
                <a:latin typeface="Verdana" pitchFamily="34" charset="0"/>
                <a:cs typeface="Arial Unicode MS" pitchFamily="34" charset="-128"/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64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82550"/>
            <a:ext cx="2100262" cy="6500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148388" cy="6500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2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38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3925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7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86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25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82550"/>
            <a:ext cx="778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750"/>
            <a:ext cx="840105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grpSp>
        <p:nvGrpSpPr>
          <p:cNvPr id="1028" name="Group 42"/>
          <p:cNvGrpSpPr>
            <a:grpSpLocks/>
          </p:cNvGrpSpPr>
          <p:nvPr userDrawn="1"/>
        </p:nvGrpSpPr>
        <p:grpSpPr bwMode="auto">
          <a:xfrm>
            <a:off x="8543925" y="6510338"/>
            <a:ext cx="596900" cy="366712"/>
            <a:chOff x="5616" y="4041"/>
            <a:chExt cx="407" cy="231"/>
          </a:xfrm>
        </p:grpSpPr>
        <p:grpSp>
          <p:nvGrpSpPr>
            <p:cNvPr id="1030" name="Group 43"/>
            <p:cNvGrpSpPr>
              <a:grpSpLocks/>
            </p:cNvGrpSpPr>
            <p:nvPr/>
          </p:nvGrpSpPr>
          <p:grpSpPr bwMode="auto">
            <a:xfrm>
              <a:off x="5616" y="4061"/>
              <a:ext cx="407" cy="192"/>
              <a:chOff x="144" y="1440"/>
              <a:chExt cx="5521" cy="1417"/>
            </a:xfrm>
          </p:grpSpPr>
          <p:sp>
            <p:nvSpPr>
              <p:cNvPr id="1032" name="Rectangle 44"/>
              <p:cNvSpPr>
                <a:spLocks noChangeArrowheads="1"/>
              </p:cNvSpPr>
              <p:nvPr/>
            </p:nvSpPr>
            <p:spPr bwMode="ltGray">
              <a:xfrm>
                <a:off x="144" y="1440"/>
                <a:ext cx="5506" cy="141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ltGray">
              <a:xfrm>
                <a:off x="144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0 w 5507"/>
                  <a:gd name="T3" fmla="*/ 0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0" y="0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ltGray">
              <a:xfrm>
                <a:off x="158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5506 w 5507"/>
                  <a:gd name="T3" fmla="*/ 1416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5506" y="1416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1" name="Text Box 47"/>
            <p:cNvSpPr txBox="1">
              <a:spLocks noChangeArrowheads="1"/>
            </p:cNvSpPr>
            <p:nvPr/>
          </p:nvSpPr>
          <p:spPr bwMode="auto">
            <a:xfrm>
              <a:off x="5638" y="4041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9pPr>
            </a:lstStyle>
            <a:p>
              <a:pPr algn="ctr"/>
              <a:fld id="{54BCC4BE-3142-084A-92C2-9AB7B7850ED6}" type="slidenum">
                <a:rPr lang="en-GB" altLang="fr-FR" sz="1800" b="1">
                  <a:solidFill>
                    <a:schemeClr val="accent2"/>
                  </a:solidFill>
                  <a:latin typeface="Arial" charset="0"/>
                </a:rPr>
                <a:pPr algn="ctr"/>
                <a:t>‹#›</a:t>
              </a:fld>
              <a:endParaRPr lang="en-GB" altLang="fr-FR" sz="18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48"/>
          <p:cNvSpPr>
            <a:spLocks noChangeArrowheads="1"/>
          </p:cNvSpPr>
          <p:nvPr userDrawn="1"/>
        </p:nvSpPr>
        <p:spPr bwMode="auto">
          <a:xfrm>
            <a:off x="3175" y="1588"/>
            <a:ext cx="9137650" cy="6842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79450" y="461963"/>
            <a:ext cx="7753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600" b="1" smtClean="0">
                <a:solidFill>
                  <a:srgbClr val="000099"/>
                </a:solidFill>
                <a:latin typeface="Verdana" charset="0"/>
              </a:rPr>
              <a:t>Analyse structurelle de l’axe de tangage du drone D2C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60513"/>
            <a:ext cx="8966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7688"/>
            <a:ext cx="91154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779838" y="846138"/>
            <a:ext cx="1704975" cy="1173162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825750" y="2552700"/>
            <a:ext cx="1704975" cy="1173163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7688"/>
            <a:ext cx="91154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6575" y="437356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  <p:sp>
        <p:nvSpPr>
          <p:cNvPr id="21509" name="Freeform 8"/>
          <p:cNvSpPr>
            <a:spLocks/>
          </p:cNvSpPr>
          <p:nvPr/>
        </p:nvSpPr>
        <p:spPr bwMode="auto">
          <a:xfrm>
            <a:off x="4325938" y="463550"/>
            <a:ext cx="2730500" cy="3603625"/>
          </a:xfrm>
          <a:custGeom>
            <a:avLst/>
            <a:gdLst>
              <a:gd name="T0" fmla="*/ 1648182188 w 1720"/>
              <a:gd name="T1" fmla="*/ 42843450 h 2270"/>
              <a:gd name="T2" fmla="*/ 1648182188 w 1720"/>
              <a:gd name="T3" fmla="*/ 2147483646 h 2270"/>
              <a:gd name="T4" fmla="*/ 0 w 1720"/>
              <a:gd name="T5" fmla="*/ 2147483646 h 2270"/>
              <a:gd name="T6" fmla="*/ 22682200 w 1720"/>
              <a:gd name="T7" fmla="*/ 2147483646 h 2270"/>
              <a:gd name="T8" fmla="*/ 2147483646 w 1720"/>
              <a:gd name="T9" fmla="*/ 2147483646 h 2270"/>
              <a:gd name="T10" fmla="*/ 2147483646 w 1720"/>
              <a:gd name="T11" fmla="*/ 0 h 2270"/>
              <a:gd name="T12" fmla="*/ 1648182188 w 1720"/>
              <a:gd name="T13" fmla="*/ 42843450 h 2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0" h="2270">
                <a:moveTo>
                  <a:pt x="654" y="17"/>
                </a:moveTo>
                <a:lnTo>
                  <a:pt x="654" y="860"/>
                </a:lnTo>
                <a:lnTo>
                  <a:pt x="0" y="860"/>
                </a:lnTo>
                <a:lnTo>
                  <a:pt x="9" y="2261"/>
                </a:lnTo>
                <a:lnTo>
                  <a:pt x="1711" y="2270"/>
                </a:lnTo>
                <a:lnTo>
                  <a:pt x="1720" y="0"/>
                </a:lnTo>
                <a:lnTo>
                  <a:pt x="654" y="17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889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1909763"/>
            <a:ext cx="3427413" cy="103663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23825" y="804863"/>
            <a:ext cx="3427413" cy="11049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3813" y="2852738"/>
            <a:ext cx="3427412" cy="11049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694113" y="2416175"/>
            <a:ext cx="1708150" cy="130968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386388" y="2266950"/>
            <a:ext cx="2459037" cy="1458913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90550"/>
            <a:ext cx="9039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252913" y="684213"/>
            <a:ext cx="4765675" cy="1458912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chemeClr val="hlink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Vérification du critère de précision et de rapidité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078038" y="59372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Réglage du système pour ce travail</a:t>
            </a:r>
          </a:p>
        </p:txBody>
      </p:sp>
      <p:pic>
        <p:nvPicPr>
          <p:cNvPr id="21508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98538"/>
            <a:ext cx="8716962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1325" y="4113213"/>
            <a:ext cx="8388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dirty="0" smtClean="0">
                <a:solidFill>
                  <a:srgbClr val="FF0000"/>
                </a:solidFill>
                <a:latin typeface="Verdana" charset="0"/>
                <a:cs typeface="+mn-cs"/>
              </a:rPr>
              <a:t>Note : Les commentaires en rouge dans tout le diaporama sont les consignes à respecter et</a:t>
            </a:r>
          </a:p>
          <a:p>
            <a:pPr eaLnBrk="1" hangingPunct="1">
              <a:defRPr/>
            </a:pPr>
            <a:r>
              <a:rPr lang="fr-FR" altLang="fr-FR" i="1" dirty="0" smtClean="0">
                <a:solidFill>
                  <a:srgbClr val="FF0000"/>
                </a:solidFill>
                <a:latin typeface="Verdana" charset="0"/>
                <a:cs typeface="+mn-cs"/>
              </a:rPr>
              <a:t>doivent être évidemment supprimés par la suite pour la restitution orale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90550" y="1585913"/>
            <a:ext cx="8312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Expliquer le protocole expérimental réalisé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(Par ailleurs une répétition de 3 essais est minimale)</a:t>
            </a:r>
          </a:p>
          <a:p>
            <a:pPr eaLnBrk="1" hangingPunct="1">
              <a:defRPr/>
            </a:pPr>
            <a:endParaRPr lang="fr-FR" altLang="fr-FR" i="1" smtClean="0">
              <a:solidFill>
                <a:srgbClr val="FF0000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Essai n°3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Expérience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85750" y="20526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189038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4741863" y="20526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4741863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5645150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5549900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Ecart en % entre performances obtenues et performances attendues + conclusion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71463" y="2686050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85750" y="4868863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smtClean="0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764088" y="2530475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3549650" y="4686300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smtClean="0">
                <a:latin typeface="Verdana" charset="0"/>
                <a:cs typeface="+mn-cs"/>
              </a:rPr>
              <a:t>Ecart en % entre performances obtenues et performances attendues + conclusion</a:t>
            </a: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pic>
        <p:nvPicPr>
          <p:cNvPr id="2867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74850"/>
            <a:ext cx="8950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60400" y="1892300"/>
            <a:ext cx="77533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3000" b="1" smtClean="0">
                <a:solidFill>
                  <a:srgbClr val="000099"/>
                </a:solidFill>
                <a:latin typeface="Verdana" charset="0"/>
              </a:rPr>
              <a:t>FIN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altLang="fr-FR" sz="3000" b="1" smtClean="0">
              <a:solidFill>
                <a:srgbClr val="000099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128588" y="877888"/>
          <a:ext cx="8963025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icture" r:id="rId4" imgW="5689600" imgH="8559800" progId="Word.Picture.8">
                  <p:embed/>
                </p:oleObj>
              </mc:Choice>
              <mc:Fallback>
                <p:oleObj name="Picture" r:id="rId4" imgW="5689600" imgH="8559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333"/>
                      <a:stretch>
                        <a:fillRect/>
                      </a:stretch>
                    </p:blipFill>
                    <p:spPr bwMode="auto">
                      <a:xfrm>
                        <a:off x="128588" y="877888"/>
                        <a:ext cx="8963025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6148" name="Rectangle 2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pic>
        <p:nvPicPr>
          <p:cNvPr id="614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92138"/>
            <a:ext cx="89662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017713"/>
            <a:ext cx="918210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7163" y="3902075"/>
            <a:ext cx="1549400" cy="22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188" y="3902075"/>
            <a:ext cx="506412" cy="22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3. Validation expérimentale de performances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7688"/>
            <a:ext cx="91154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6929438" y="477838"/>
            <a:ext cx="2214562" cy="31940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7688"/>
            <a:ext cx="91154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833438"/>
            <a:ext cx="2209800" cy="1255712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7688"/>
            <a:ext cx="91154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924050" y="546100"/>
            <a:ext cx="2209800" cy="15700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955675" y="2197100"/>
            <a:ext cx="2209800" cy="15700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cs typeface="+mn-cs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 smtClean="0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a">
  <a:themeElements>
    <a:clrScheme name="in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">
      <a:majorFont>
        <a:latin typeface="Verdana"/>
        <a:ea typeface=""/>
        <a:cs typeface=""/>
      </a:majorFont>
      <a:minorFont>
        <a:latin typeface="Arial Unicode MS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814</Words>
  <Application>Microsoft Macintosh PowerPoint</Application>
  <PresentationFormat>Présentation à l'écran (4:3)</PresentationFormat>
  <Paragraphs>117</Paragraphs>
  <Slides>27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Times New Roman</vt:lpstr>
      <vt:lpstr>Arial Unicode MS</vt:lpstr>
      <vt:lpstr>Arial</vt:lpstr>
      <vt:lpstr>Verdana</vt:lpstr>
      <vt:lpstr>insa</vt:lpstr>
      <vt:lpstr>Microsoft Word Picture</vt:lpstr>
      <vt:lpstr>Présentation PowerPoint</vt:lpstr>
      <vt:lpstr>Présentation PowerPoint</vt:lpstr>
      <vt:lpstr>1. Présentation générale du système </vt:lpstr>
      <vt:lpstr>1. Présentation générale du système </vt:lpstr>
      <vt:lpstr>1. Présentation générale du système </vt:lpstr>
      <vt:lpstr>Présentation PowerPoint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Présentation PowerPoint</vt:lpstr>
      <vt:lpstr>2.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Daidie</dc:creator>
  <cp:lastModifiedBy>Utilisateur de Microsoft Office</cp:lastModifiedBy>
  <cp:revision>380</cp:revision>
  <dcterms:created xsi:type="dcterms:W3CDTF">2006-02-21T08:40:26Z</dcterms:created>
  <dcterms:modified xsi:type="dcterms:W3CDTF">2020-09-11T06:37:46Z</dcterms:modified>
</cp:coreProperties>
</file>